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</p:embeddedFont>
    <p:embeddedFont>
      <p:font typeface="Roboto Medium" panose="020000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304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Global Video Games Sales Analysis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126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Tool Used: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Microsoft Power BI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analyzes global video game sales performance using an interactive Power BI dashboard.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0190" y="5611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by: SathishKumar 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3497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542109"/>
            <a:ext cx="7556421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 effectively visualizes global video game sales data.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dashboard combines KPIs, trends, and comparisons.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filters enhance analytical flexibility.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demonstrates strong data visualization and business analytics skills.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86" y="473926"/>
            <a:ext cx="5486400" cy="72817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1642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Dashboard Overview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723561"/>
            <a:ext cx="75564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dashboard built using Power BI.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insights into global video game revenue and sales.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Allows analysis by </a:t>
            </a:r>
            <a:r>
              <a:rPr lang="en-US" sz="20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genre, platform, and year</a:t>
            </a: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for quick decision-making using visual analytics.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139666"/>
            <a:ext cx="700730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Performance Indicators (KPIs)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0468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top section of the dashboard displays summary KPIs: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277820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10.13T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6280190" y="381000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893493" y="277820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2.82B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81000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Total Units Sold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506795" y="277820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273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11506795" y="381000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Total Games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893493" y="473130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8.49B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8893493" y="5763101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Average Revenue per Game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280190" y="67269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KPIs provide an overall snapshot of the video game market.</a:t>
            </a:r>
            <a:endParaRPr lang="en-US" sz="1750" dirty="0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D5C68423-B32A-F57D-6FDC-750ED28D3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8" y="635620"/>
            <a:ext cx="5486400" cy="71367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34195" y="437198"/>
            <a:ext cx="3620333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by Genre Analysis</a:t>
            </a:r>
            <a:endParaRPr lang="en-US" sz="2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85" y="1095770"/>
            <a:ext cx="6607016" cy="66070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25137" y="1148283"/>
            <a:ext cx="3129320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Visual: Bar Chart – Revenue by Genre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081615" y="1884467"/>
            <a:ext cx="3388638" cy="1397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Shooter genre generates the highest revenue.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Action-Adventure and Sports genres also perform strongly.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RPG and Fighting genres show moderate contribution.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Racing and Horror genres generate lower revenue.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825137" y="6890213"/>
            <a:ext cx="3388638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👉</a:t>
            </a:r>
            <a:r>
              <a:rPr lang="en-US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Helps identify the most profitable game genres.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0878" y="624900"/>
            <a:ext cx="3997762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by Platform Analysis</a:t>
            </a:r>
            <a:endParaRPr lang="en-US" sz="2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68" y="1185386"/>
            <a:ext cx="6607016" cy="66070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747077" y="1219150"/>
            <a:ext cx="4913166" cy="469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Visual: Donut Chart – Revenue by Platform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9115069" y="2058645"/>
            <a:ext cx="3388638" cy="1797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is distributed across multiple platforms:</a:t>
            </a:r>
            <a:endParaRPr lang="en-US" sz="2000" dirty="0"/>
          </a:p>
          <a:p>
            <a:pPr marL="685800" lvl="1" indent="-342900" algn="l">
              <a:lnSpc>
                <a:spcPct val="150000"/>
              </a:lnSpc>
              <a:buSzPct val="100000"/>
              <a:buChar char="◦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PlayStation (PS4, PS5)</a:t>
            </a:r>
            <a:endParaRPr lang="en-US" sz="2000" dirty="0"/>
          </a:p>
          <a:p>
            <a:pPr marL="685800" lvl="1" indent="-342900" algn="l">
              <a:lnSpc>
                <a:spcPct val="150000"/>
              </a:lnSpc>
              <a:buSzPct val="100000"/>
              <a:buChar char="◦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Xbox (Series X, Xbox One)</a:t>
            </a:r>
            <a:endParaRPr lang="en-US" sz="2000" dirty="0"/>
          </a:p>
          <a:p>
            <a:pPr marL="685800" lvl="1" indent="-342900" algn="l">
              <a:lnSpc>
                <a:spcPct val="150000"/>
              </a:lnSpc>
              <a:buSzPct val="100000"/>
              <a:buChar char="◦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PC</a:t>
            </a:r>
            <a:endParaRPr lang="en-US" sz="2000" dirty="0"/>
          </a:p>
          <a:p>
            <a:pPr marL="685800" lvl="1" indent="-342900" algn="l">
              <a:lnSpc>
                <a:spcPct val="150000"/>
              </a:lnSpc>
              <a:buSzPct val="100000"/>
              <a:buChar char="◦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Nintendo Switch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Platform performance is well balanced.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Highlights importance of multi-platform releases.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2" y="337324"/>
            <a:ext cx="5486400" cy="75549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06028"/>
            <a:ext cx="606790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Year Filter and Platform Slicer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163729"/>
            <a:ext cx="45892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Visuals: Year Slider &amp; Platform Filter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858220"/>
            <a:ext cx="75564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 filter allows analysis from </a:t>
            </a:r>
            <a:r>
              <a:rPr lang="en-US" sz="20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2010 to 2025</a:t>
            </a: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Platform slicer enables focused platform-wise insights.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visuals dynamically update based on selection.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0190" y="61976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👉</a:t>
            </a: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Improves interactivity and focused analysis.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66926" y="624900"/>
            <a:ext cx="3057882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Trend by Year</a:t>
            </a:r>
            <a:endParaRPr lang="en-US" sz="2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56" y="1274190"/>
            <a:ext cx="6607016" cy="66070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6715" y="1290850"/>
            <a:ext cx="5771811" cy="469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Visual: Line Chart – Revenue Trend by Year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070464" y="2615083"/>
            <a:ext cx="3388638" cy="99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shows fluctuations over the years.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Steady growth observed after initial years.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Sharp increase visible in recent years.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Indicates growing demand in the gaming industry.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3122"/>
            <a:ext cx="560272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Sales Performance Insights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143726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143726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401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High total revenue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891439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Indicates strong global market.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143726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3143726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3401020"/>
            <a:ext cx="33980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Large number of units sold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891439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Reflects wide consumer reach.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738449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738449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4995743"/>
            <a:ext cx="4003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High average revenue per game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486162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Shows strong monetization.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738449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738449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4995743"/>
            <a:ext cx="33647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Action and Shooter genres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486162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Dominate sales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029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Business Use Cases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10897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544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Publisher Investment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03538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Helps publishers decide which genres to invest in.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10897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544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Launch Strategies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403538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platform-based launch strategies.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25102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759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Market Analysis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249591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Useful for market trend and performance analysis.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25102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759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Automated Reporting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249591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manual reporting through automated visuals.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422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Roboto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Sathish Sathish</dc:creator>
  <cp:lastModifiedBy>SATHISH KUMAR</cp:lastModifiedBy>
  <cp:revision>6</cp:revision>
  <dcterms:created xsi:type="dcterms:W3CDTF">2026-02-05T06:34:09Z</dcterms:created>
  <dcterms:modified xsi:type="dcterms:W3CDTF">2026-02-05T12:02:48Z</dcterms:modified>
</cp:coreProperties>
</file>